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8" r:id="rId3"/>
    <p:sldId id="264" r:id="rId4"/>
    <p:sldId id="261" r:id="rId5"/>
    <p:sldId id="260" r:id="rId6"/>
    <p:sldId id="262" r:id="rId7"/>
    <p:sldId id="263" r:id="rId8"/>
    <p:sldId id="266" r:id="rId9"/>
    <p:sldId id="265" r:id="rId10"/>
    <p:sldId id="267" r:id="rId11"/>
    <p:sldId id="257" r:id="rId12"/>
    <p:sldId id="258" r:id="rId13"/>
    <p:sldId id="25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1350504832"/>
        <c:axId val="-1350515168"/>
      </c:barChart>
      <c:catAx>
        <c:axId val="-13505048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5168"/>
        <c:crosses val="autoZero"/>
        <c:auto val="1"/>
        <c:lblAlgn val="ctr"/>
        <c:lblOffset val="100"/>
        <c:noMultiLvlLbl val="0"/>
      </c:catAx>
      <c:valAx>
        <c:axId val="-1350515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48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1126267696"/>
        <c:axId val="-1126264432"/>
        <c:axId val="-1088772800"/>
      </c:line3DChart>
      <c:catAx>
        <c:axId val="-112626769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auto val="1"/>
        <c:lblAlgn val="ctr"/>
        <c:lblOffset val="100"/>
        <c:noMultiLvlLbl val="0"/>
      </c:catAx>
      <c:valAx>
        <c:axId val="-11262644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696"/>
        <c:crosses val="autoZero"/>
        <c:crossBetween val="between"/>
      </c:valAx>
      <c:serAx>
        <c:axId val="-108877280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43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1126263344"/>
        <c:axId val="-1126262800"/>
      </c:lineChart>
      <c:catAx>
        <c:axId val="-1126263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2800"/>
        <c:crosses val="autoZero"/>
        <c:auto val="1"/>
        <c:lblAlgn val="ctr"/>
        <c:lblOffset val="100"/>
        <c:noMultiLvlLbl val="0"/>
      </c:catAx>
      <c:valAx>
        <c:axId val="-11262628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33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5344"/>
        <c:axId val="-1088544592"/>
      </c:radarChart>
      <c:catAx>
        <c:axId val="-1088535344"/>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592"/>
        <c:crosses val="autoZero"/>
        <c:auto val="1"/>
        <c:lblAlgn val="ctr"/>
        <c:lblOffset val="100"/>
        <c:noMultiLvlLbl val="0"/>
      </c:catAx>
      <c:valAx>
        <c:axId val="-10885445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5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6224"/>
        <c:axId val="-1088546768"/>
      </c:scatterChart>
      <c:valAx>
        <c:axId val="-108854622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768"/>
        <c:crosses val="autoZero"/>
        <c:crossBetween val="midCat"/>
      </c:valAx>
      <c:valAx>
        <c:axId val="-10885467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622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1088533168"/>
        <c:axId val="-1088543504"/>
      </c:scatterChart>
      <c:valAx>
        <c:axId val="-10885331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3504"/>
        <c:crosses val="autoZero"/>
        <c:crossBetween val="midCat"/>
      </c:valAx>
      <c:valAx>
        <c:axId val="-10885435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316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1088542416"/>
        <c:axId val="-1088532624"/>
      </c:scatterChart>
      <c:valAx>
        <c:axId val="-108854241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2624"/>
        <c:crosses val="autoZero"/>
        <c:crossBetween val="midCat"/>
      </c:valAx>
      <c:valAx>
        <c:axId val="-1088532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241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1088539696"/>
        <c:axId val="-1088545136"/>
      </c:bubbleChart>
      <c:valAx>
        <c:axId val="-108853969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5136"/>
        <c:crosses val="autoZero"/>
        <c:crossBetween val="midCat"/>
      </c:valAx>
      <c:valAx>
        <c:axId val="-10885451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969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1088531536"/>
        <c:axId val="-1088544048"/>
      </c:bubbleChart>
      <c:valAx>
        <c:axId val="-108853153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4048"/>
        <c:crosses val="autoZero"/>
        <c:crossBetween val="midCat"/>
      </c:valAx>
      <c:valAx>
        <c:axId val="-10885440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153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41328"/>
        <c:axId val="-1088540784"/>
      </c:areaChart>
      <c:dateAx>
        <c:axId val="-10885413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0784"/>
        <c:crosses val="autoZero"/>
        <c:auto val="1"/>
        <c:lblOffset val="100"/>
        <c:baseTimeUnit val="days"/>
      </c:dateAx>
      <c:valAx>
        <c:axId val="-10885407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41328"/>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8536976"/>
        <c:axId val="-1086611008"/>
      </c:areaChart>
      <c:dateAx>
        <c:axId val="-10885369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1008"/>
        <c:crosses val="autoZero"/>
        <c:auto val="1"/>
        <c:lblOffset val="100"/>
        <c:baseTimeUnit val="days"/>
      </c:dateAx>
      <c:valAx>
        <c:axId val="-10866110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8536976"/>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1350511904"/>
        <c:axId val="-1350518976"/>
      </c:barChart>
      <c:catAx>
        <c:axId val="-135051190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8976"/>
        <c:crosses val="autoZero"/>
        <c:auto val="1"/>
        <c:lblAlgn val="ctr"/>
        <c:lblOffset val="100"/>
        <c:noMultiLvlLbl val="0"/>
      </c:catAx>
      <c:valAx>
        <c:axId val="-13505189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90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086604480"/>
        <c:axId val="-1086618624"/>
        <c:axId val="-1088777168"/>
      </c:area3DChart>
      <c:dateAx>
        <c:axId val="-108660448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auto val="1"/>
        <c:lblOffset val="100"/>
        <c:baseTimeUnit val="days"/>
      </c:dateAx>
      <c:valAx>
        <c:axId val="-108661862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4480"/>
        <c:crosses val="autoZero"/>
        <c:crossBetween val="midCat"/>
      </c:valAx>
      <c:serAx>
        <c:axId val="-108877716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8624"/>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05568"/>
        <c:axId val="-1086609376"/>
        <c:axId val="-1088779040"/>
      </c:surface3DChart>
      <c:catAx>
        <c:axId val="-108660556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auto val="1"/>
        <c:lblAlgn val="ctr"/>
        <c:lblOffset val="100"/>
        <c:noMultiLvlLbl val="0"/>
      </c:catAx>
      <c:valAx>
        <c:axId val="-10866093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5568"/>
        <c:crosses val="autoZero"/>
        <c:crossBetween val="midCat"/>
      </c:valAx>
      <c:serAx>
        <c:axId val="-108877904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9376"/>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1086615360"/>
        <c:axId val="-1086607200"/>
        <c:axId val="-1088776544"/>
      </c:surfaceChart>
      <c:catAx>
        <c:axId val="-108661536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auto val="1"/>
        <c:lblAlgn val="ctr"/>
        <c:lblOffset val="100"/>
        <c:noMultiLvlLbl val="0"/>
      </c:catAx>
      <c:valAx>
        <c:axId val="-1086607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5360"/>
        <c:crosses val="autoZero"/>
        <c:crossBetween val="midCat"/>
      </c:valAx>
      <c:serAx>
        <c:axId val="-108877654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7200"/>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1086614272"/>
        <c:axId val="-1086606656"/>
      </c:stockChart>
      <c:dateAx>
        <c:axId val="-108661427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06656"/>
        <c:crosses val="autoZero"/>
        <c:auto val="1"/>
        <c:lblOffset val="100"/>
        <c:baseTimeUnit val="days"/>
      </c:dateAx>
      <c:valAx>
        <c:axId val="-10866066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086614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2992"/>
        <c:axId val="-1350508096"/>
      </c:barChart>
      <c:catAx>
        <c:axId val="-13505129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08096"/>
        <c:crosses val="autoZero"/>
        <c:auto val="1"/>
        <c:lblAlgn val="ctr"/>
        <c:lblOffset val="100"/>
        <c:noMultiLvlLbl val="0"/>
      </c:catAx>
      <c:valAx>
        <c:axId val="-13505080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29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50517888"/>
        <c:axId val="-1350511360"/>
      </c:barChart>
      <c:catAx>
        <c:axId val="-1350517888"/>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1360"/>
        <c:crosses val="autoZero"/>
        <c:auto val="1"/>
        <c:lblAlgn val="ctr"/>
        <c:lblOffset val="100"/>
        <c:noMultiLvlLbl val="0"/>
      </c:catAx>
      <c:valAx>
        <c:axId val="-13505113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505178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344113872"/>
        <c:axId val="-1126260080"/>
      </c:barChart>
      <c:catAx>
        <c:axId val="-13441138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0080"/>
        <c:crosses val="autoZero"/>
        <c:auto val="1"/>
        <c:lblAlgn val="ctr"/>
        <c:lblOffset val="100"/>
        <c:noMultiLvlLbl val="0"/>
      </c:catAx>
      <c:valAx>
        <c:axId val="-1126260080"/>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3441138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1126259536"/>
        <c:axId val="-1126258992"/>
        <c:axId val="0"/>
      </c:bar3DChart>
      <c:catAx>
        <c:axId val="-11262595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8992"/>
        <c:crosses val="autoZero"/>
        <c:auto val="1"/>
        <c:lblAlgn val="ctr"/>
        <c:lblOffset val="100"/>
        <c:noMultiLvlLbl val="0"/>
      </c:catAx>
      <c:valAx>
        <c:axId val="-11262589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95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1126267152"/>
        <c:axId val="-1126266608"/>
      </c:radarChart>
      <c:catAx>
        <c:axId val="-1126267152"/>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6608"/>
        <c:crosses val="autoZero"/>
        <c:auto val="1"/>
        <c:lblAlgn val="ctr"/>
        <c:lblOffset val="100"/>
        <c:noMultiLvlLbl val="0"/>
      </c:catAx>
      <c:valAx>
        <c:axId val="-112626660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7152"/>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56272"/>
        <c:axId val="-1126261712"/>
      </c:lineChart>
      <c:catAx>
        <c:axId val="-1126256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712"/>
        <c:crosses val="autoZero"/>
        <c:auto val="1"/>
        <c:lblAlgn val="ctr"/>
        <c:lblOffset val="100"/>
        <c:noMultiLvlLbl val="0"/>
      </c:catAx>
      <c:valAx>
        <c:axId val="-1126261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56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1126264976"/>
        <c:axId val="-1126261168"/>
      </c:lineChart>
      <c:catAx>
        <c:axId val="-11262649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1168"/>
        <c:crosses val="autoZero"/>
        <c:auto val="1"/>
        <c:lblAlgn val="ctr"/>
        <c:lblOffset val="100"/>
        <c:noMultiLvlLbl val="0"/>
      </c:catAx>
      <c:valAx>
        <c:axId val="-11262611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2626497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6474C7-CF28-448A-A743-30E9885FCFD4}" type="doc">
      <dgm:prSet loTypeId="urn:microsoft.com/office/officeart/2005/8/layout/default" loCatId="list" qsTypeId="urn:microsoft.com/office/officeart/2005/8/quickstyle/simple1" qsCatId="simple" csTypeId="urn:microsoft.com/office/officeart/2005/8/colors/accent1_2" csCatId="accent1" phldr="0"/>
      <dgm:spPr/>
      <dgm:t>
        <a:bodyPr/>
        <a:lstStyle/>
        <a:p>
          <a:endParaRPr lang="zh-CN" altLang="en-US"/>
        </a:p>
      </dgm:t>
    </dgm:pt>
    <dgm:pt modelId="{92980458-A18F-4066-91F5-9831FAC71C6F}">
      <dgm:prSet phldrT="[文本]" phldr="1"/>
      <dgm:spPr/>
      <dgm:t>
        <a:bodyPr/>
        <a:lstStyle/>
        <a:p>
          <a:endParaRPr lang="zh-CN" altLang="en-US"/>
        </a:p>
      </dgm:t>
    </dgm:pt>
    <dgm:pt modelId="{97CAA72D-9D1E-482A-9710-77C4D26620AF}" type="parTrans" cxnId="{F69FD85D-1BE8-43D1-9732-85F44707B63B}">
      <dgm:prSet/>
      <dgm:spPr/>
      <dgm:t>
        <a:bodyPr/>
        <a:lstStyle/>
        <a:p>
          <a:endParaRPr lang="zh-CN" altLang="en-US"/>
        </a:p>
      </dgm:t>
    </dgm:pt>
    <dgm:pt modelId="{43D286B5-3811-4A7E-B447-4906DCD02A83}" type="sibTrans" cxnId="{F69FD85D-1BE8-43D1-9732-85F44707B63B}">
      <dgm:prSet/>
      <dgm:spPr/>
      <dgm:t>
        <a:bodyPr/>
        <a:lstStyle/>
        <a:p>
          <a:endParaRPr lang="zh-CN" altLang="en-US"/>
        </a:p>
      </dgm:t>
    </dgm:pt>
    <dgm:pt modelId="{AF80D0D8-1337-4CD6-87E4-28A15334A8B6}">
      <dgm:prSet phldrT="[文本]" phldr="1"/>
      <dgm:spPr/>
      <dgm:t>
        <a:bodyPr/>
        <a:lstStyle/>
        <a:p>
          <a:endParaRPr lang="zh-CN" altLang="en-US"/>
        </a:p>
      </dgm:t>
    </dgm:pt>
    <dgm:pt modelId="{E36C9A6C-2388-4BCA-AE5F-9E43FCECFEC5}" type="parTrans" cxnId="{18F7340B-93C0-4ED1-8C26-0D136E3C6A85}">
      <dgm:prSet/>
      <dgm:spPr/>
      <dgm:t>
        <a:bodyPr/>
        <a:lstStyle/>
        <a:p>
          <a:endParaRPr lang="zh-CN" altLang="en-US"/>
        </a:p>
      </dgm:t>
    </dgm:pt>
    <dgm:pt modelId="{78EECB2F-D076-4FF8-B01E-025DFE85A344}" type="sibTrans" cxnId="{18F7340B-93C0-4ED1-8C26-0D136E3C6A85}">
      <dgm:prSet/>
      <dgm:spPr/>
      <dgm:t>
        <a:bodyPr/>
        <a:lstStyle/>
        <a:p>
          <a:endParaRPr lang="zh-CN" altLang="en-US"/>
        </a:p>
      </dgm:t>
    </dgm:pt>
    <dgm:pt modelId="{53607263-9AA8-46B8-B887-6962CFD249B2}">
      <dgm:prSet phldrT="[文本]" phldr="1"/>
      <dgm:spPr/>
      <dgm:t>
        <a:bodyPr/>
        <a:lstStyle/>
        <a:p>
          <a:endParaRPr lang="zh-CN" altLang="en-US"/>
        </a:p>
      </dgm:t>
    </dgm:pt>
    <dgm:pt modelId="{C9ABA064-CD1B-4CA5-8B14-891A3E077B76}" type="parTrans" cxnId="{84847B6D-E668-44F8-866C-243D1720CE19}">
      <dgm:prSet/>
      <dgm:spPr/>
      <dgm:t>
        <a:bodyPr/>
        <a:lstStyle/>
        <a:p>
          <a:endParaRPr lang="zh-CN" altLang="en-US"/>
        </a:p>
      </dgm:t>
    </dgm:pt>
    <dgm:pt modelId="{568D0837-A741-416B-9791-1302D6B64E10}" type="sibTrans" cxnId="{84847B6D-E668-44F8-866C-243D1720CE19}">
      <dgm:prSet/>
      <dgm:spPr/>
      <dgm:t>
        <a:bodyPr/>
        <a:lstStyle/>
        <a:p>
          <a:endParaRPr lang="zh-CN" altLang="en-US"/>
        </a:p>
      </dgm:t>
    </dgm:pt>
    <dgm:pt modelId="{8447D3E2-AE00-482A-9BEF-944F42DAB58A}">
      <dgm:prSet phldrT="[文本]" phldr="1"/>
      <dgm:spPr/>
      <dgm:t>
        <a:bodyPr/>
        <a:lstStyle/>
        <a:p>
          <a:endParaRPr lang="zh-CN" altLang="en-US"/>
        </a:p>
      </dgm:t>
    </dgm:pt>
    <dgm:pt modelId="{DDB7F317-FCA1-4CCE-89F6-126571EB454D}" type="parTrans" cxnId="{B7DF3DD2-3133-4AAB-AE13-F5DF3E23B17F}">
      <dgm:prSet/>
      <dgm:spPr/>
      <dgm:t>
        <a:bodyPr/>
        <a:lstStyle/>
        <a:p>
          <a:endParaRPr lang="zh-CN" altLang="en-US"/>
        </a:p>
      </dgm:t>
    </dgm:pt>
    <dgm:pt modelId="{C2AC6C2B-CA49-4F98-A01B-EA928A68D18B}" type="sibTrans" cxnId="{B7DF3DD2-3133-4AAB-AE13-F5DF3E23B17F}">
      <dgm:prSet/>
      <dgm:spPr/>
      <dgm:t>
        <a:bodyPr/>
        <a:lstStyle/>
        <a:p>
          <a:endParaRPr lang="zh-CN" altLang="en-US"/>
        </a:p>
      </dgm:t>
    </dgm:pt>
    <dgm:pt modelId="{E2D5A7CA-5441-4BCB-830C-CE0CFCE4E800}">
      <dgm:prSet phldrT="[文本]" phldr="1"/>
      <dgm:spPr/>
      <dgm:t>
        <a:bodyPr/>
        <a:lstStyle/>
        <a:p>
          <a:endParaRPr lang="zh-CN" altLang="en-US"/>
        </a:p>
      </dgm:t>
    </dgm:pt>
    <dgm:pt modelId="{77E5BBF8-15D2-40EE-854B-CDFF81A3E4AC}" type="parTrans" cxnId="{521F7DB9-EC17-46D7-ABB7-478582C1F778}">
      <dgm:prSet/>
      <dgm:spPr/>
      <dgm:t>
        <a:bodyPr/>
        <a:lstStyle/>
        <a:p>
          <a:endParaRPr lang="zh-CN" altLang="en-US"/>
        </a:p>
      </dgm:t>
    </dgm:pt>
    <dgm:pt modelId="{AC5A2EA6-E9D9-4500-A6F5-C9F127E2C726}" type="sibTrans" cxnId="{521F7DB9-EC17-46D7-ABB7-478582C1F778}">
      <dgm:prSet/>
      <dgm:spPr/>
      <dgm:t>
        <a:bodyPr/>
        <a:lstStyle/>
        <a:p>
          <a:endParaRPr lang="zh-CN" altLang="en-US"/>
        </a:p>
      </dgm:t>
    </dgm:pt>
    <dgm:pt modelId="{117D9546-36A7-4245-AC42-D80B1CB6486D}" type="pres">
      <dgm:prSet presAssocID="{066474C7-CF28-448A-A743-30E9885FCFD4}" presName="diagram" presStyleCnt="0">
        <dgm:presLayoutVars>
          <dgm:dir/>
          <dgm:resizeHandles val="exact"/>
        </dgm:presLayoutVars>
      </dgm:prSet>
      <dgm:spPr/>
    </dgm:pt>
    <dgm:pt modelId="{11F89D4C-3882-446F-9646-D173FAAA3985}" type="pres">
      <dgm:prSet presAssocID="{92980458-A18F-4066-91F5-9831FAC71C6F}" presName="node" presStyleLbl="node1" presStyleIdx="0" presStyleCnt="5">
        <dgm:presLayoutVars>
          <dgm:bulletEnabled val="1"/>
        </dgm:presLayoutVars>
      </dgm:prSet>
      <dgm:spPr/>
    </dgm:pt>
    <dgm:pt modelId="{6DEBD139-DFB6-401C-95F4-B65A99BEF4DA}" type="pres">
      <dgm:prSet presAssocID="{43D286B5-3811-4A7E-B447-4906DCD02A83}" presName="sibTrans" presStyleCnt="0"/>
      <dgm:spPr/>
    </dgm:pt>
    <dgm:pt modelId="{A1ED05E6-4802-43F6-AAE6-E448086AB4B4}" type="pres">
      <dgm:prSet presAssocID="{AF80D0D8-1337-4CD6-87E4-28A15334A8B6}" presName="node" presStyleLbl="node1" presStyleIdx="1" presStyleCnt="5">
        <dgm:presLayoutVars>
          <dgm:bulletEnabled val="1"/>
        </dgm:presLayoutVars>
      </dgm:prSet>
      <dgm:spPr/>
    </dgm:pt>
    <dgm:pt modelId="{0FE83F27-818B-45AF-86F8-C9675B322571}" type="pres">
      <dgm:prSet presAssocID="{78EECB2F-D076-4FF8-B01E-025DFE85A344}" presName="sibTrans" presStyleCnt="0"/>
      <dgm:spPr/>
    </dgm:pt>
    <dgm:pt modelId="{39429F96-E26F-4605-98BF-C330E6BCB283}" type="pres">
      <dgm:prSet presAssocID="{53607263-9AA8-46B8-B887-6962CFD249B2}" presName="node" presStyleLbl="node1" presStyleIdx="2" presStyleCnt="5">
        <dgm:presLayoutVars>
          <dgm:bulletEnabled val="1"/>
        </dgm:presLayoutVars>
      </dgm:prSet>
      <dgm:spPr/>
    </dgm:pt>
    <dgm:pt modelId="{2B9E2573-3287-41DE-8B35-F11AD4185408}" type="pres">
      <dgm:prSet presAssocID="{568D0837-A741-416B-9791-1302D6B64E10}" presName="sibTrans" presStyleCnt="0"/>
      <dgm:spPr/>
    </dgm:pt>
    <dgm:pt modelId="{B2144D04-45E7-4A22-AEA4-9F4B2AF01DD0}" type="pres">
      <dgm:prSet presAssocID="{8447D3E2-AE00-482A-9BEF-944F42DAB58A}" presName="node" presStyleLbl="node1" presStyleIdx="3" presStyleCnt="5">
        <dgm:presLayoutVars>
          <dgm:bulletEnabled val="1"/>
        </dgm:presLayoutVars>
      </dgm:prSet>
      <dgm:spPr/>
    </dgm:pt>
    <dgm:pt modelId="{2D6CDEDB-36CE-486E-8A43-B742C50DB5B1}" type="pres">
      <dgm:prSet presAssocID="{C2AC6C2B-CA49-4F98-A01B-EA928A68D18B}" presName="sibTrans" presStyleCnt="0"/>
      <dgm:spPr/>
    </dgm:pt>
    <dgm:pt modelId="{525AC7FD-6C89-4CBF-A273-3E049B0CDA2B}" type="pres">
      <dgm:prSet presAssocID="{E2D5A7CA-5441-4BCB-830C-CE0CFCE4E800}" presName="node" presStyleLbl="node1" presStyleIdx="4" presStyleCnt="5">
        <dgm:presLayoutVars>
          <dgm:bulletEnabled val="1"/>
        </dgm:presLayoutVars>
      </dgm:prSet>
      <dgm:spPr/>
    </dgm:pt>
  </dgm:ptLst>
  <dgm:cxnLst>
    <dgm:cxn modelId="{8B7C6254-EC93-4CCA-912B-0704FB356291}" type="presOf" srcId="{AF80D0D8-1337-4CD6-87E4-28A15334A8B6}" destId="{A1ED05E6-4802-43F6-AAE6-E448086AB4B4}" srcOrd="0" destOrd="0" presId="urn:microsoft.com/office/officeart/2005/8/layout/default"/>
    <dgm:cxn modelId="{521F7DB9-EC17-46D7-ABB7-478582C1F778}" srcId="{066474C7-CF28-448A-A743-30E9885FCFD4}" destId="{E2D5A7CA-5441-4BCB-830C-CE0CFCE4E800}" srcOrd="4" destOrd="0" parTransId="{77E5BBF8-15D2-40EE-854B-CDFF81A3E4AC}" sibTransId="{AC5A2EA6-E9D9-4500-A6F5-C9F127E2C726}"/>
    <dgm:cxn modelId="{F69FD85D-1BE8-43D1-9732-85F44707B63B}" srcId="{066474C7-CF28-448A-A743-30E9885FCFD4}" destId="{92980458-A18F-4066-91F5-9831FAC71C6F}" srcOrd="0" destOrd="0" parTransId="{97CAA72D-9D1E-482A-9710-77C4D26620AF}" sibTransId="{43D286B5-3811-4A7E-B447-4906DCD02A83}"/>
    <dgm:cxn modelId="{8209C925-128D-47CF-9CF6-22C4990C9F61}" type="presOf" srcId="{53607263-9AA8-46B8-B887-6962CFD249B2}" destId="{39429F96-E26F-4605-98BF-C330E6BCB283}" srcOrd="0" destOrd="0" presId="urn:microsoft.com/office/officeart/2005/8/layout/default"/>
    <dgm:cxn modelId="{ABE873FD-3AED-4570-A19C-8944EC5C5E5C}" type="presOf" srcId="{E2D5A7CA-5441-4BCB-830C-CE0CFCE4E800}" destId="{525AC7FD-6C89-4CBF-A273-3E049B0CDA2B}" srcOrd="0" destOrd="0" presId="urn:microsoft.com/office/officeart/2005/8/layout/default"/>
    <dgm:cxn modelId="{18F7340B-93C0-4ED1-8C26-0D136E3C6A85}" srcId="{066474C7-CF28-448A-A743-30E9885FCFD4}" destId="{AF80D0D8-1337-4CD6-87E4-28A15334A8B6}" srcOrd="1" destOrd="0" parTransId="{E36C9A6C-2388-4BCA-AE5F-9E43FCECFEC5}" sibTransId="{78EECB2F-D076-4FF8-B01E-025DFE85A344}"/>
    <dgm:cxn modelId="{F5CC2449-A0E2-463A-811A-7E162386B73E}" type="presOf" srcId="{8447D3E2-AE00-482A-9BEF-944F42DAB58A}" destId="{B2144D04-45E7-4A22-AEA4-9F4B2AF01DD0}" srcOrd="0" destOrd="0" presId="urn:microsoft.com/office/officeart/2005/8/layout/default"/>
    <dgm:cxn modelId="{84847B6D-E668-44F8-866C-243D1720CE19}" srcId="{066474C7-CF28-448A-A743-30E9885FCFD4}" destId="{53607263-9AA8-46B8-B887-6962CFD249B2}" srcOrd="2" destOrd="0" parTransId="{C9ABA064-CD1B-4CA5-8B14-891A3E077B76}" sibTransId="{568D0837-A741-416B-9791-1302D6B64E10}"/>
    <dgm:cxn modelId="{DA57B4BD-ACC6-48DA-A67B-440B8A782844}" type="presOf" srcId="{92980458-A18F-4066-91F5-9831FAC71C6F}" destId="{11F89D4C-3882-446F-9646-D173FAAA3985}" srcOrd="0" destOrd="0" presId="urn:microsoft.com/office/officeart/2005/8/layout/default"/>
    <dgm:cxn modelId="{B7DF3DD2-3133-4AAB-AE13-F5DF3E23B17F}" srcId="{066474C7-CF28-448A-A743-30E9885FCFD4}" destId="{8447D3E2-AE00-482A-9BEF-944F42DAB58A}" srcOrd="3" destOrd="0" parTransId="{DDB7F317-FCA1-4CCE-89F6-126571EB454D}" sibTransId="{C2AC6C2B-CA49-4F98-A01B-EA928A68D18B}"/>
    <dgm:cxn modelId="{EEAFE89C-AFB2-4DE7-BAE3-899DE6457C8E}" type="presOf" srcId="{066474C7-CF28-448A-A743-30E9885FCFD4}" destId="{117D9546-36A7-4245-AC42-D80B1CB6486D}" srcOrd="0" destOrd="0" presId="urn:microsoft.com/office/officeart/2005/8/layout/default"/>
    <dgm:cxn modelId="{BFB828D3-39C8-4474-8B8E-4D7F21A0CB5B}" type="presParOf" srcId="{117D9546-36A7-4245-AC42-D80B1CB6486D}" destId="{11F89D4C-3882-446F-9646-D173FAAA3985}" srcOrd="0" destOrd="0" presId="urn:microsoft.com/office/officeart/2005/8/layout/default"/>
    <dgm:cxn modelId="{10597EE1-1D8F-4310-AA7E-0016BDAE9DE3}" type="presParOf" srcId="{117D9546-36A7-4245-AC42-D80B1CB6486D}" destId="{6DEBD139-DFB6-401C-95F4-B65A99BEF4DA}" srcOrd="1" destOrd="0" presId="urn:microsoft.com/office/officeart/2005/8/layout/default"/>
    <dgm:cxn modelId="{08EEE6C8-74EC-4DBC-A2EE-73FC9A7E250B}" type="presParOf" srcId="{117D9546-36A7-4245-AC42-D80B1CB6486D}" destId="{A1ED05E6-4802-43F6-AAE6-E448086AB4B4}" srcOrd="2" destOrd="0" presId="urn:microsoft.com/office/officeart/2005/8/layout/default"/>
    <dgm:cxn modelId="{DC32101D-5E10-4D6D-B862-82DC0A0D09C2}" type="presParOf" srcId="{117D9546-36A7-4245-AC42-D80B1CB6486D}" destId="{0FE83F27-818B-45AF-86F8-C9675B322571}" srcOrd="3" destOrd="0" presId="urn:microsoft.com/office/officeart/2005/8/layout/default"/>
    <dgm:cxn modelId="{7124EBE0-EDF1-40EA-B938-B363631F2666}" type="presParOf" srcId="{117D9546-36A7-4245-AC42-D80B1CB6486D}" destId="{39429F96-E26F-4605-98BF-C330E6BCB283}" srcOrd="4" destOrd="0" presId="urn:microsoft.com/office/officeart/2005/8/layout/default"/>
    <dgm:cxn modelId="{0B47FF22-3CF3-4010-AE93-B2DA868E7D59}" type="presParOf" srcId="{117D9546-36A7-4245-AC42-D80B1CB6486D}" destId="{2B9E2573-3287-41DE-8B35-F11AD4185408}" srcOrd="5" destOrd="0" presId="urn:microsoft.com/office/officeart/2005/8/layout/default"/>
    <dgm:cxn modelId="{B4DB0B4B-95B2-4F32-AC6E-B5DE38D0EE12}" type="presParOf" srcId="{117D9546-36A7-4245-AC42-D80B1CB6486D}" destId="{B2144D04-45E7-4A22-AEA4-9F4B2AF01DD0}" srcOrd="6" destOrd="0" presId="urn:microsoft.com/office/officeart/2005/8/layout/default"/>
    <dgm:cxn modelId="{E41077F9-2AFE-4078-9E6B-7DCF54C4A70B}" type="presParOf" srcId="{117D9546-36A7-4245-AC42-D80B1CB6486D}" destId="{2D6CDEDB-36CE-486E-8A43-B742C50DB5B1}" srcOrd="7" destOrd="0" presId="urn:microsoft.com/office/officeart/2005/8/layout/default"/>
    <dgm:cxn modelId="{EC0A704E-0E92-418C-B796-4FB0FEA9BAD2}" type="presParOf" srcId="{117D9546-36A7-4245-AC42-D80B1CB6486D}" destId="{525AC7FD-6C89-4CBF-A273-3E049B0CDA2B}" srcOrd="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89D4C-3882-446F-9646-D173FAAA3985}">
      <dsp:nvSpPr>
        <dsp:cNvPr id="0" name=""/>
        <dsp:cNvSpPr/>
      </dsp:nvSpPr>
      <dsp:spPr>
        <a:xfrm>
          <a:off x="0" y="33630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0" y="336308"/>
        <a:ext cx="1831327" cy="1098796"/>
      </dsp:txXfrm>
    </dsp:sp>
    <dsp:sp modelId="{A1ED05E6-4802-43F6-AAE6-E448086AB4B4}">
      <dsp:nvSpPr>
        <dsp:cNvPr id="0" name=""/>
        <dsp:cNvSpPr/>
      </dsp:nvSpPr>
      <dsp:spPr>
        <a:xfrm>
          <a:off x="2014460" y="33630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2014460" y="336308"/>
        <a:ext cx="1831327" cy="1098796"/>
      </dsp:txXfrm>
    </dsp:sp>
    <dsp:sp modelId="{39429F96-E26F-4605-98BF-C330E6BCB283}">
      <dsp:nvSpPr>
        <dsp:cNvPr id="0" name=""/>
        <dsp:cNvSpPr/>
      </dsp:nvSpPr>
      <dsp:spPr>
        <a:xfrm>
          <a:off x="4028921" y="33630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4028921" y="336308"/>
        <a:ext cx="1831327" cy="1098796"/>
      </dsp:txXfrm>
    </dsp:sp>
    <dsp:sp modelId="{B2144D04-45E7-4A22-AEA4-9F4B2AF01DD0}">
      <dsp:nvSpPr>
        <dsp:cNvPr id="0" name=""/>
        <dsp:cNvSpPr/>
      </dsp:nvSpPr>
      <dsp:spPr>
        <a:xfrm>
          <a:off x="1007230" y="161823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1007230" y="1618238"/>
        <a:ext cx="1831327" cy="1098796"/>
      </dsp:txXfrm>
    </dsp:sp>
    <dsp:sp modelId="{525AC7FD-6C89-4CBF-A273-3E049B0CDA2B}">
      <dsp:nvSpPr>
        <dsp:cNvPr id="0" name=""/>
        <dsp:cNvSpPr/>
      </dsp:nvSpPr>
      <dsp:spPr>
        <a:xfrm>
          <a:off x="3021690" y="1618238"/>
          <a:ext cx="1831327" cy="1098796"/>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2880" tIns="182880" rIns="182880" bIns="182880" numCol="1" spcCol="1270" anchor="ctr" anchorCtr="0">
          <a:noAutofit/>
        </a:bodyPr>
        <a:lstStyle/>
        <a:p>
          <a:pPr lvl="0" algn="ctr" defTabSz="2133600">
            <a:lnSpc>
              <a:spcPct val="90000"/>
            </a:lnSpc>
            <a:spcBef>
              <a:spcPct val="0"/>
            </a:spcBef>
            <a:spcAft>
              <a:spcPct val="35000"/>
            </a:spcAft>
          </a:pPr>
          <a:endParaRPr lang="zh-CN" altLang="en-US" sz="4800" kern="1200"/>
        </a:p>
      </dsp:txBody>
      <dsp:txXfrm>
        <a:off x="3021690" y="1618238"/>
        <a:ext cx="1831327" cy="109879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9.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310896" y="506015"/>
            <a:ext cx="3570208" cy="1446550"/>
          </a:xfrm>
          <a:prstGeom prst="rect">
            <a:avLst/>
          </a:prstGeom>
          <a:noFill/>
        </p:spPr>
        <p:txBody>
          <a:bodyPr wrap="none" rtlCol="0">
            <a:spAutoFit/>
          </a:bodyPr>
          <a:lstStyle/>
          <a:p>
            <a:pPr algn="ctr"/>
            <a:r>
              <a:rPr lang="zh-CN" altLang="en-US" sz="8800" dirty="0" smtClean="0"/>
              <a:t>主标题</a:t>
            </a:r>
            <a:endParaRPr lang="zh-CN" altLang="en-US" sz="8800" dirty="0"/>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11895" y="836694"/>
            <a:ext cx="2271777" cy="923330"/>
          </a:xfrm>
          <a:prstGeom prst="rect">
            <a:avLst/>
          </a:prstGeom>
          <a:noFill/>
        </p:spPr>
        <p:txBody>
          <a:bodyPr wrap="none" lIns="91440" tIns="45720" rIns="91440" bIns="45720">
            <a:spAutoFit/>
          </a:bodyPr>
          <a:lstStyle/>
          <a:p>
            <a:pPr algn="ctr"/>
            <a:r>
              <a:rPr lang="zh-CN" altLang="en-US" sz="5400" b="1" cap="none" spc="0" dirty="0" smtClean="0">
                <a:ln w="22225">
                  <a:solidFill>
                    <a:schemeClr val="accent2"/>
                  </a:solidFill>
                  <a:prstDash val="solid"/>
                </a:ln>
                <a:solidFill>
                  <a:schemeClr val="accent2">
                    <a:lumMod val="40000"/>
                    <a:lumOff val="60000"/>
                  </a:schemeClr>
                </a:solidFill>
                <a:effectLst/>
              </a:rPr>
              <a:t>艺术字</a:t>
            </a:r>
            <a:endParaRPr lang="zh-CN" altLang="en-US" sz="5400" b="1" cap="none" spc="0" dirty="0">
              <a:ln w="22225">
                <a:solidFill>
                  <a:schemeClr val="accent2"/>
                </a:solidFill>
                <a:prstDash val="solid"/>
              </a:ln>
              <a:solidFill>
                <a:schemeClr val="accent2">
                  <a:lumMod val="40000"/>
                  <a:lumOff val="60000"/>
                </a:schemeClr>
              </a:solidFill>
              <a:effectLst/>
            </a:endParaRPr>
          </a:p>
        </p:txBody>
      </p:sp>
      <mc:AlternateContent xmlns:mc="http://schemas.openxmlformats.org/markup-compatibility/2006">
        <mc:Choice xmlns:a14="http://schemas.microsoft.com/office/drawing/2010/main" Requires="a14">
          <p:sp>
            <p:nvSpPr>
              <p:cNvPr id="7" name="文本框 6"/>
              <p:cNvSpPr txBox="1"/>
              <p:nvPr/>
            </p:nvSpPr>
            <p:spPr>
              <a:xfrm>
                <a:off x="1022715" y="2772579"/>
                <a:ext cx="2686368" cy="749110"/>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sSup>
                        <m:sSupPr>
                          <m:ctrlPr>
                            <a:rPr lang="en-US" altLang="zh-CN" i="1" smtClean="0">
                              <a:latin typeface="Cambria Math" panose="02040503050406030204" pitchFamily="18" charset="0"/>
                            </a:rPr>
                          </m:ctrlPr>
                        </m:sSupPr>
                        <m:e>
                          <m:d>
                            <m:dPr>
                              <m:ctrlPr>
                                <a:rPr lang="en-US" altLang="zh-CN" i="1" smtClean="0">
                                  <a:latin typeface="Cambria Math" panose="02040503050406030204" pitchFamily="18" charset="0"/>
                                </a:rPr>
                              </m:ctrlPr>
                            </m:dPr>
                            <m:e>
                              <m:r>
                                <a:rPr lang="en-US" altLang="zh-CN" i="1" smtClean="0">
                                  <a:latin typeface="Cambria Math" panose="02040503050406030204" pitchFamily="18" charset="0"/>
                                </a:rPr>
                                <m:t>𝑥</m:t>
                              </m:r>
                              <m:r>
                                <a:rPr lang="en-US" altLang="zh-CN" i="1" smtClean="0">
                                  <a:latin typeface="Cambria Math" panose="02040503050406030204" pitchFamily="18" charset="0"/>
                                </a:rPr>
                                <m:t>+</m:t>
                              </m:r>
                              <m:r>
                                <a:rPr lang="en-US" altLang="zh-CN" i="1" smtClean="0">
                                  <a:latin typeface="Cambria Math" panose="02040503050406030204" pitchFamily="18" charset="0"/>
                                </a:rPr>
                                <m:t>𝑎</m:t>
                              </m:r>
                            </m:e>
                          </m:d>
                        </m:e>
                        <m:sup>
                          <m:r>
                            <a:rPr lang="en-US" altLang="zh-CN" i="1" smtClean="0">
                              <a:latin typeface="Cambria Math" panose="02040503050406030204" pitchFamily="18" charset="0"/>
                            </a:rPr>
                            <m:t>𝑛</m:t>
                          </m:r>
                        </m:sup>
                      </m:sSup>
                      <m:r>
                        <a:rPr lang="en-US" altLang="zh-CN" i="1" smtClean="0">
                          <a:latin typeface="Cambria Math" panose="02040503050406030204" pitchFamily="18" charset="0"/>
                        </a:rPr>
                        <m:t>=</m:t>
                      </m:r>
                      <m:nary>
                        <m:naryPr>
                          <m:chr m:val="∑"/>
                          <m:ctrlPr>
                            <a:rPr lang="en-US" altLang="zh-CN" i="1" smtClean="0">
                              <a:latin typeface="Cambria Math" panose="02040503050406030204" pitchFamily="18" charset="0"/>
                            </a:rPr>
                          </m:ctrlPr>
                        </m:naryPr>
                        <m:sub>
                          <m:r>
                            <a:rPr lang="en-US" altLang="zh-CN" i="1" smtClean="0">
                              <a:latin typeface="Cambria Math" panose="02040503050406030204" pitchFamily="18" charset="0"/>
                            </a:rPr>
                            <m:t>𝑘</m:t>
                          </m:r>
                          <m:r>
                            <a:rPr lang="en-US" altLang="zh-CN" i="1" smtClean="0">
                              <a:latin typeface="Cambria Math" panose="02040503050406030204" pitchFamily="18" charset="0"/>
                            </a:rPr>
                            <m:t>=0</m:t>
                          </m:r>
                        </m:sub>
                        <m:sup>
                          <m:r>
                            <a:rPr lang="en-US" altLang="zh-CN" i="1" smtClean="0">
                              <a:latin typeface="Cambria Math" panose="02040503050406030204" pitchFamily="18" charset="0"/>
                            </a:rPr>
                            <m:t>𝑛</m:t>
                          </m:r>
                        </m:sup>
                        <m:e>
                          <m:d>
                            <m:dPr>
                              <m:ctrlPr>
                                <a:rPr lang="en-US" altLang="zh-CN" i="1" smtClean="0">
                                  <a:latin typeface="Cambria Math" panose="02040503050406030204" pitchFamily="18" charset="0"/>
                                </a:rPr>
                              </m:ctrlPr>
                            </m:dPr>
                            <m:e>
                              <m:f>
                                <m:fPr>
                                  <m:type m:val="noBar"/>
                                  <m:ctrlPr>
                                    <a:rPr lang="en-US" altLang="zh-CN" i="1" smtClean="0">
                                      <a:latin typeface="Cambria Math" panose="02040503050406030204" pitchFamily="18" charset="0"/>
                                    </a:rPr>
                                  </m:ctrlPr>
                                </m:fPr>
                                <m:num>
                                  <m:r>
                                    <a:rPr lang="en-US" altLang="zh-CN" i="1" smtClean="0">
                                      <a:latin typeface="Cambria Math" panose="02040503050406030204" pitchFamily="18" charset="0"/>
                                    </a:rPr>
                                    <m:t>𝑛</m:t>
                                  </m:r>
                                </m:num>
                                <m:den>
                                  <m:r>
                                    <a:rPr lang="en-US" altLang="zh-CN" i="1" smtClean="0">
                                      <a:latin typeface="Cambria Math" panose="02040503050406030204" pitchFamily="18" charset="0"/>
                                    </a:rPr>
                                    <m:t>𝑘</m:t>
                                  </m:r>
                                </m:den>
                              </m:f>
                            </m:e>
                          </m:d>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rPr>
                                <m:t>𝑥</m:t>
                              </m:r>
                            </m:e>
                            <m:sup>
                              <m:r>
                                <a:rPr lang="en-US" altLang="zh-CN" i="1" smtClean="0">
                                  <a:latin typeface="Cambria Math" panose="02040503050406030204" pitchFamily="18" charset="0"/>
                                </a:rPr>
                                <m:t>𝑘</m:t>
                              </m:r>
                            </m:sup>
                          </m:sSup>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rPr>
                                <m:t>𝑎</m:t>
                              </m:r>
                            </m:e>
                            <m:sup>
                              <m:r>
                                <a:rPr lang="en-US" altLang="zh-CN" i="1" smtClean="0">
                                  <a:latin typeface="Cambria Math" panose="02040503050406030204" pitchFamily="18" charset="0"/>
                                </a:rPr>
                                <m:t>𝑛</m:t>
                              </m:r>
                              <m:r>
                                <a:rPr lang="en-US" altLang="zh-CN" i="1" smtClean="0">
                                  <a:latin typeface="Cambria Math" panose="02040503050406030204" pitchFamily="18" charset="0"/>
                                </a:rPr>
                                <m:t>−</m:t>
                              </m:r>
                              <m:r>
                                <a:rPr lang="en-US" altLang="zh-CN" i="1" smtClean="0">
                                  <a:latin typeface="Cambria Math" panose="02040503050406030204" pitchFamily="18" charset="0"/>
                                </a:rPr>
                                <m:t>𝑘</m:t>
                              </m:r>
                            </m:sup>
                          </m:sSup>
                        </m:e>
                      </m:nary>
                    </m:oMath>
                  </m:oMathPara>
                </a14:m>
                <a:endParaRPr lang="zh-CN" altLang="en-US" dirty="0"/>
              </a:p>
            </p:txBody>
          </p:sp>
        </mc:Choice>
        <mc:Fallback>
          <p:sp>
            <p:nvSpPr>
              <p:cNvPr id="7" name="文本框 6"/>
              <p:cNvSpPr txBox="1">
                <a:spLocks noRot="1" noChangeAspect="1" noMove="1" noResize="1" noEditPoints="1" noAdjustHandles="1" noChangeArrowheads="1" noChangeShapeType="1" noTextEdit="1"/>
              </p:cNvSpPr>
              <p:nvPr/>
            </p:nvSpPr>
            <p:spPr>
              <a:xfrm>
                <a:off x="1022715" y="2772579"/>
                <a:ext cx="2686368" cy="749110"/>
              </a:xfrm>
              <a:prstGeom prst="rect">
                <a:avLst/>
              </a:prstGeom>
              <a:blipFill rotWithShape="0">
                <a:blip r:embed="rId2"/>
                <a:stretch>
                  <a:fillRect b="-813"/>
                </a:stretch>
              </a:blipFill>
            </p:spPr>
            <p:txBody>
              <a:bodyPr/>
              <a:lstStyle/>
              <a:p>
                <a:r>
                  <a:rPr lang="zh-CN" altLang="en-US">
                    <a:noFill/>
                  </a:rPr>
                  <a:t> </a:t>
                </a:r>
              </a:p>
            </p:txBody>
          </p:sp>
        </mc:Fallback>
      </mc:AlternateContent>
      <p:graphicFrame>
        <p:nvGraphicFramePr>
          <p:cNvPr id="8" name="图示 7"/>
          <p:cNvGraphicFramePr/>
          <p:nvPr>
            <p:extLst>
              <p:ext uri="{D42A27DB-BD31-4B8C-83A1-F6EECF244321}">
                <p14:modId xmlns:p14="http://schemas.microsoft.com/office/powerpoint/2010/main" val="2760403954"/>
              </p:ext>
            </p:extLst>
          </p:nvPr>
        </p:nvGraphicFramePr>
        <p:xfrm>
          <a:off x="5272349" y="586502"/>
          <a:ext cx="5860249" cy="30533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64231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rot="1976698">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423</TotalTime>
  <Words>444</Words>
  <Application>Microsoft Office PowerPoint</Application>
  <PresentationFormat>宽屏</PresentationFormat>
  <Paragraphs>65</Paragraphs>
  <Slides>13</Slides>
  <Notes>1</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黑体</vt:lpstr>
      <vt:lpstr>楷体</vt:lpstr>
      <vt:lpstr>宋体</vt:lpstr>
      <vt:lpstr>微软雅黑</vt:lpstr>
      <vt:lpstr>Arial</vt:lpstr>
      <vt:lpstr>Calibri</vt:lpstr>
      <vt:lpstr>Calibri Light</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20</cp:revision>
  <dcterms:created xsi:type="dcterms:W3CDTF">2023-11-25T04:50:49Z</dcterms:created>
  <dcterms:modified xsi:type="dcterms:W3CDTF">2023-11-26T01:54:42Z</dcterms:modified>
</cp:coreProperties>
</file>

<file path=docProps/thumbnail.jpeg>
</file>